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9531F"/>
    <a:srgbClr val="DB318A"/>
    <a:srgbClr val="FD6203"/>
    <a:srgbClr val="FFFA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2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8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7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2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CFEB-66D0-49EB-89E9-93F4E7DA4C4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1974-918D-48CC-B8C9-2638843BF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307022"/>
            <a:ext cx="12405360" cy="7818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72440" y="2967335"/>
            <a:ext cx="990474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руководитель:</a:t>
            </a:r>
          </a:p>
          <a:p>
            <a:pPr algn="ctr"/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Кузьмина Марина Александровна</a:t>
            </a:r>
          </a:p>
          <a:p>
            <a:pPr algn="ctr"/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№10 «Золушка» г.Охи </a:t>
            </a:r>
            <a:endParaRPr lang="ru-RU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40" y="6008391"/>
            <a:ext cx="2987040" cy="1119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745" y="1250000"/>
            <a:ext cx="7269482" cy="3865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2061231"/>
            <a:ext cx="3981450" cy="4514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9" y="-106346"/>
            <a:ext cx="2907465" cy="22351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7160" y="313670"/>
            <a:ext cx="49119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Мастер-класс</a:t>
            </a:r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«ЗВУК-ВОЛШЕБНИК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847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102836"/>
            <a:ext cx="12405360" cy="78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38" y="633046"/>
            <a:ext cx="4853354" cy="2625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723" y="445294"/>
            <a:ext cx="2895600" cy="8277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53" y="4595446"/>
            <a:ext cx="3393831" cy="264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864" y="1481870"/>
            <a:ext cx="2836047" cy="456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7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930" y="27771"/>
            <a:ext cx="12405360" cy="78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3" y="49273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5833" y="510555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60" y="6000994"/>
            <a:ext cx="2107466" cy="1714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звук 9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261231" y="5145629"/>
            <a:ext cx="725892" cy="8138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50958" y="464389"/>
            <a:ext cx="56900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в оркестре всем поможет?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Сложный ритм стучать он может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Ритм любой из разных стран!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же это?......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297" y="3529003"/>
            <a:ext cx="5703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3" y="299734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631466" y="2967335"/>
            <a:ext cx="65895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Инструмент тот с давних пор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Украшал собой собор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Украшает и играет-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Весь оркестр занимает…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1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102836"/>
            <a:ext cx="12405360" cy="78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46" y="1030288"/>
            <a:ext cx="3739662" cy="2275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784" y="587341"/>
            <a:ext cx="1887415" cy="14524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15" y="1746738"/>
            <a:ext cx="3552093" cy="4501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520" y="5745481"/>
            <a:ext cx="2157046" cy="1827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2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290" y="3080"/>
            <a:ext cx="12405360" cy="78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3" y="49273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5833" y="510555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024" y="2349949"/>
            <a:ext cx="1817076" cy="1714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звук 9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261231" y="5145629"/>
            <a:ext cx="725892" cy="8138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470" y="322787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1851" y="3509963"/>
            <a:ext cx="478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9.</a:t>
            </a:r>
            <a:endParaRPr lang="ru-RU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3788" y="2967335"/>
            <a:ext cx="4355616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 обедом суп едят,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 вечеру- « заговорят» 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Деревянные девчонки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Музыкальные сестренки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Поиграй и ты немножко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Это маленькие…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7930" y="517891"/>
            <a:ext cx="49244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будто девушка запела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в зале словно посветлело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Скользит мелодия так гибко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Затихло все: играет….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102836"/>
            <a:ext cx="12405360" cy="78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7" y="718772"/>
            <a:ext cx="1535723" cy="1597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687" y="371891"/>
            <a:ext cx="3468859" cy="2900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46" y="5179014"/>
            <a:ext cx="3130061" cy="21971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841" y="492091"/>
            <a:ext cx="923925" cy="1304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042" y="913555"/>
            <a:ext cx="1192530" cy="1499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946" y="1144554"/>
            <a:ext cx="1245541" cy="1613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389" y="905217"/>
            <a:ext cx="1256537" cy="13993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53" y="3675539"/>
            <a:ext cx="6454894" cy="2889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3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207" y="-399097"/>
            <a:ext cx="12405360" cy="78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785" y="-1160462"/>
            <a:ext cx="6060830" cy="4020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70251" y="2919420"/>
            <a:ext cx="8497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ВЫ – УМНИЦЫ  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12" y="3890962"/>
            <a:ext cx="56673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596518"/>
            <a:ext cx="12405360" cy="7818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840" y="0"/>
            <a:ext cx="10043160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5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профессиональной компетенции педагогов,</a:t>
            </a:r>
          </a:p>
          <a:p>
            <a:r>
              <a:rPr lang="ru-RU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5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владение современными педагогическими технологиями в</a:t>
            </a:r>
          </a:p>
          <a:p>
            <a:r>
              <a:rPr lang="ru-RU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рактической деятельности,</a:t>
            </a:r>
            <a:r>
              <a:rPr lang="en-US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выработка умения создавать условия для успешной музыкальной и творческой деятельности детей.</a:t>
            </a:r>
          </a:p>
          <a:p>
            <a:endParaRPr lang="ru-RU" sz="25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endParaRPr lang="ru-RU" sz="25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46" y="1785790"/>
            <a:ext cx="997268" cy="15986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40280" y="2194561"/>
            <a:ext cx="97536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Вовлекать участников в разные виды</a:t>
            </a:r>
          </a:p>
          <a:p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художественной-эстетической</a:t>
            </a:r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еятельности</a:t>
            </a:r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Поддерживать инициативу и стремление участников к</a:t>
            </a:r>
          </a:p>
          <a:p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импровизации при игре на самодельных </a:t>
            </a:r>
            <a:r>
              <a:rPr lang="ru-RU" sz="2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инмтрументах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Способствовать созданию условий для творческого</a:t>
            </a:r>
          </a:p>
          <a:p>
            <a:r>
              <a:rPr lang="ru-RU" sz="2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самовыражения.</a:t>
            </a:r>
          </a:p>
          <a:p>
            <a:endParaRPr lang="ru-RU" sz="2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46" y="2934782"/>
            <a:ext cx="997268" cy="1598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46" y="4083774"/>
            <a:ext cx="997268" cy="15986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218" y="-166496"/>
            <a:ext cx="7858125" cy="990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247" y="5785726"/>
            <a:ext cx="2954694" cy="107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7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-307022"/>
            <a:ext cx="12405360" cy="7818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7991" y="2105619"/>
            <a:ext cx="863601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500" b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«Давайте поздороваемся!»</a:t>
            </a:r>
            <a:endParaRPr lang="ru-RU" sz="4500" b="1" cap="none" spc="0" dirty="0">
              <a:ln/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0167"/>
            <a:ext cx="3509010" cy="220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0" y="2863200"/>
            <a:ext cx="5013960" cy="4061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63" y="2758672"/>
            <a:ext cx="2921317" cy="318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27" y="5986513"/>
            <a:ext cx="1754156" cy="87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25" y="3005425"/>
            <a:ext cx="2359909" cy="21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022" y="-385763"/>
            <a:ext cx="12405360" cy="7818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002" y="744415"/>
            <a:ext cx="7798044" cy="536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0936" y="-111369"/>
            <a:ext cx="402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РИЛОЖЕНИЕ:</a:t>
            </a:r>
            <a:endParaRPr lang="ru-RU" sz="400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60" y="128587"/>
            <a:ext cx="16287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929" y="3637817"/>
            <a:ext cx="2064141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1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105507"/>
            <a:ext cx="12405360" cy="7818120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107" y="693860"/>
            <a:ext cx="1981200" cy="176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63965" y="568623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343" y="5875606"/>
            <a:ext cx="1156208" cy="121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578" y="632558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96509" y="2719823"/>
            <a:ext cx="426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6" y="3434373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21571" y="2967335"/>
            <a:ext cx="761779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Французы музыкальный инструмент</a:t>
            </a:r>
          </a:p>
          <a:p>
            <a:pPr algn="ctr"/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Высоким деревом давным-давно прозвали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Задумчивей его в оркестре нет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нежный голос  инструменту имя дали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был простым пастушеским рожком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Пел песни он когда-то над лужком?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Управляющая кнопка: звук 12">
            <a:hlinkClick r:id="" action="ppaction://hlinkshowjump?jump=nextslide" highlightClick="1">
              <a:snd r:embed="rId6" name="chimes.wav"/>
            </a:hlinkClick>
            <a:hlinkHover r:id="" action="ppaction://hlinkshowjump?jump=nextslide"/>
          </p:cNvPr>
          <p:cNvSpPr/>
          <p:nvPr/>
        </p:nvSpPr>
        <p:spPr>
          <a:xfrm>
            <a:off x="9789171" y="5384700"/>
            <a:ext cx="748470" cy="6330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8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381000"/>
            <a:ext cx="12405360" cy="7818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83" y="-22347"/>
            <a:ext cx="3295650" cy="695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492" y="672978"/>
            <a:ext cx="7831015" cy="5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1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102836"/>
            <a:ext cx="12405360" cy="78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3" y="49273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5833" y="510555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986" y="386863"/>
            <a:ext cx="8311660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Это что за инструмент?  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Ясно музыка звучала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черный фрак всегда одет.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Пуговицы из металла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Есть на нем утиный клюв. 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Может птицей прокричать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 запомни: не подув.      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Музыку нельзя сыграть!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Голос чистый, голос ясный. 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Ты запомнил или нет?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Этот инструмент прекрасный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Называется….</a:t>
            </a:r>
          </a:p>
          <a:p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570" y="4245463"/>
            <a:ext cx="1817076" cy="171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звук 9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261231" y="5145629"/>
            <a:ext cx="725892" cy="8138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" y="-381000"/>
            <a:ext cx="12405360" cy="781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389" y="712860"/>
            <a:ext cx="7291754" cy="509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68" y="4005080"/>
            <a:ext cx="3997569" cy="316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65" y="29381"/>
            <a:ext cx="1101968" cy="1433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87" y="136560"/>
            <a:ext cx="5238750" cy="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0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05360" cy="781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3" y="492736"/>
            <a:ext cx="1982177" cy="18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5833" y="510555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570" y="4245463"/>
            <a:ext cx="1817076" cy="171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звук 9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9261231" y="5145629"/>
            <a:ext cx="725892" cy="81384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97" y="3509665"/>
            <a:ext cx="1987468" cy="1822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22" y="3655948"/>
            <a:ext cx="310923" cy="4694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6177" y="464389"/>
            <a:ext cx="56752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неё вся душа на распашку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хоть пуговки есть- не рубашка.</a:t>
            </a:r>
          </a:p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 индюшка, а надувается</a:t>
            </a:r>
          </a:p>
          <a:p>
            <a:r>
              <a:rPr lang="ru-RU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не птица, а заливается…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6851" y="3669415"/>
            <a:ext cx="50735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Ребрист, но очень голосист….</a:t>
            </a:r>
            <a:endParaRPr lang="ru-RU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813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304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Windows;Кузьмина М.А.;Кузьмина М.А.</dc:creator>
  <cp:lastModifiedBy>Пользователь Windows</cp:lastModifiedBy>
  <cp:revision>52</cp:revision>
  <dcterms:created xsi:type="dcterms:W3CDTF">2017-04-01T08:07:27Z</dcterms:created>
  <dcterms:modified xsi:type="dcterms:W3CDTF">2017-04-03T09:15:29Z</dcterms:modified>
</cp:coreProperties>
</file>